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6" r:id="rId2"/>
  </p:sldIdLst>
  <p:sldSz cx="21383625" cy="302752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5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C4B1156A-380E-4F78-BDF5-A606A8083BF9}" styleName="Orta Stil 4 - Vurgu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16D9F66E-5EB9-4882-86FB-DCBF35E3C3E4}" styleName="Orta Stil 4 - Vurgu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929F9F4-4A8F-4326-A1B4-22849713DDAB}" styleName="Koyu Stil 1 - Vurgu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Koyu Stil 1 - Vurgu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Koyu Stil 1 - Vurgu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Koyu Stil 1 - Vurgu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4C1A8A3-306A-4EB7-A6B1-4F7E0EB9C5D6}" styleName="Orta Stil 3 - Vurgu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04" autoAdjust="0"/>
  </p:normalViewPr>
  <p:slideViewPr>
    <p:cSldViewPr snapToGrid="0">
      <p:cViewPr>
        <p:scale>
          <a:sx n="50" d="100"/>
          <a:sy n="50" d="100"/>
        </p:scale>
        <p:origin x="36"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D8768ED-FEA2-4877-BF31-FE6C492C582B}" type="datetimeFigureOut">
              <a:rPr lang="tr-TR" smtClean="0"/>
              <a:t>12.01.2017</a:t>
            </a:fld>
            <a:endParaRPr lang="tr-TR"/>
          </a:p>
        </p:txBody>
      </p:sp>
      <p:sp>
        <p:nvSpPr>
          <p:cNvPr id="4" name="Slayt Görüntüsü Yer Tutucusu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893B36-7FE3-4829-8294-0D008C2DE580}" type="slidenum">
              <a:rPr lang="tr-TR" smtClean="0"/>
              <a:t>‹#›</a:t>
            </a:fld>
            <a:endParaRPr lang="tr-TR"/>
          </a:p>
        </p:txBody>
      </p:sp>
    </p:spTree>
    <p:extLst>
      <p:ext uri="{BB962C8B-B14F-4D97-AF65-F5344CB8AC3E}">
        <p14:creationId xmlns:p14="http://schemas.microsoft.com/office/powerpoint/2010/main" val="1825823438"/>
      </p:ext>
    </p:extLst>
  </p:cSld>
  <p:clrMap bg1="lt1" tx1="dk1" bg2="lt2" tx2="dk2" accent1="accent1" accent2="accent2" accent3="accent3" accent4="accent4" accent5="accent5" accent6="accent6" hlink="hlink" folHlink="folHlink"/>
  <p:notesStyle>
    <a:lvl1pPr marL="0" algn="l" defTabSz="1389339" rtl="0" eaLnBrk="1" latinLnBrk="0" hangingPunct="1">
      <a:defRPr sz="1823" kern="1200">
        <a:solidFill>
          <a:schemeClr val="tx1"/>
        </a:solidFill>
        <a:latin typeface="+mn-lt"/>
        <a:ea typeface="+mn-ea"/>
        <a:cs typeface="+mn-cs"/>
      </a:defRPr>
    </a:lvl1pPr>
    <a:lvl2pPr marL="694670" algn="l" defTabSz="1389339" rtl="0" eaLnBrk="1" latinLnBrk="0" hangingPunct="1">
      <a:defRPr sz="1823" kern="1200">
        <a:solidFill>
          <a:schemeClr val="tx1"/>
        </a:solidFill>
        <a:latin typeface="+mn-lt"/>
        <a:ea typeface="+mn-ea"/>
        <a:cs typeface="+mn-cs"/>
      </a:defRPr>
    </a:lvl2pPr>
    <a:lvl3pPr marL="1389339" algn="l" defTabSz="1389339" rtl="0" eaLnBrk="1" latinLnBrk="0" hangingPunct="1">
      <a:defRPr sz="1823" kern="1200">
        <a:solidFill>
          <a:schemeClr val="tx1"/>
        </a:solidFill>
        <a:latin typeface="+mn-lt"/>
        <a:ea typeface="+mn-ea"/>
        <a:cs typeface="+mn-cs"/>
      </a:defRPr>
    </a:lvl3pPr>
    <a:lvl4pPr marL="2084009" algn="l" defTabSz="1389339" rtl="0" eaLnBrk="1" latinLnBrk="0" hangingPunct="1">
      <a:defRPr sz="1823" kern="1200">
        <a:solidFill>
          <a:schemeClr val="tx1"/>
        </a:solidFill>
        <a:latin typeface="+mn-lt"/>
        <a:ea typeface="+mn-ea"/>
        <a:cs typeface="+mn-cs"/>
      </a:defRPr>
    </a:lvl4pPr>
    <a:lvl5pPr marL="2778679" algn="l" defTabSz="1389339" rtl="0" eaLnBrk="1" latinLnBrk="0" hangingPunct="1">
      <a:defRPr sz="1823" kern="1200">
        <a:solidFill>
          <a:schemeClr val="tx1"/>
        </a:solidFill>
        <a:latin typeface="+mn-lt"/>
        <a:ea typeface="+mn-ea"/>
        <a:cs typeface="+mn-cs"/>
      </a:defRPr>
    </a:lvl5pPr>
    <a:lvl6pPr marL="3473348" algn="l" defTabSz="1389339" rtl="0" eaLnBrk="1" latinLnBrk="0" hangingPunct="1">
      <a:defRPr sz="1823" kern="1200">
        <a:solidFill>
          <a:schemeClr val="tx1"/>
        </a:solidFill>
        <a:latin typeface="+mn-lt"/>
        <a:ea typeface="+mn-ea"/>
        <a:cs typeface="+mn-cs"/>
      </a:defRPr>
    </a:lvl6pPr>
    <a:lvl7pPr marL="4168018" algn="l" defTabSz="1389339" rtl="0" eaLnBrk="1" latinLnBrk="0" hangingPunct="1">
      <a:defRPr sz="1823" kern="1200">
        <a:solidFill>
          <a:schemeClr val="tx1"/>
        </a:solidFill>
        <a:latin typeface="+mn-lt"/>
        <a:ea typeface="+mn-ea"/>
        <a:cs typeface="+mn-cs"/>
      </a:defRPr>
    </a:lvl7pPr>
    <a:lvl8pPr marL="4862688" algn="l" defTabSz="1389339" rtl="0" eaLnBrk="1" latinLnBrk="0" hangingPunct="1">
      <a:defRPr sz="1823" kern="1200">
        <a:solidFill>
          <a:schemeClr val="tx1"/>
        </a:solidFill>
        <a:latin typeface="+mn-lt"/>
        <a:ea typeface="+mn-ea"/>
        <a:cs typeface="+mn-cs"/>
      </a:defRPr>
    </a:lvl8pPr>
    <a:lvl9pPr marL="5557357" algn="l" defTabSz="1389339" rtl="0" eaLnBrk="1" latinLnBrk="0" hangingPunct="1">
      <a:defRPr sz="182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BD893B36-7FE3-4829-8294-0D008C2DE580}" type="slidenum">
              <a:rPr lang="tr-TR" smtClean="0"/>
              <a:t>1</a:t>
            </a:fld>
            <a:endParaRPr lang="tr-TR"/>
          </a:p>
        </p:txBody>
      </p:sp>
    </p:spTree>
    <p:extLst>
      <p:ext uri="{BB962C8B-B14F-4D97-AF65-F5344CB8AC3E}">
        <p14:creationId xmlns:p14="http://schemas.microsoft.com/office/powerpoint/2010/main" val="27741733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603772" y="4954765"/>
            <a:ext cx="18176081" cy="10540259"/>
          </a:xfrm>
        </p:spPr>
        <p:txBody>
          <a:bodyPr anchor="b"/>
          <a:lstStyle>
            <a:lvl1pPr algn="ctr">
              <a:defRPr sz="14031"/>
            </a:lvl1pPr>
          </a:lstStyle>
          <a:p>
            <a:r>
              <a:rPr lang="tr-TR"/>
              <a:t>Asıl başlık stili için tıklayın</a:t>
            </a:r>
            <a:endParaRPr lang="en-US" dirty="0"/>
          </a:p>
        </p:txBody>
      </p:sp>
      <p:sp>
        <p:nvSpPr>
          <p:cNvPr id="3" name="Subtitle 2"/>
          <p:cNvSpPr>
            <a:spLocks noGrp="1"/>
          </p:cNvSpPr>
          <p:nvPr>
            <p:ph type="subTitle" idx="1"/>
          </p:nvPr>
        </p:nvSpPr>
        <p:spPr>
          <a:xfrm>
            <a:off x="2672953" y="15901497"/>
            <a:ext cx="16037719" cy="7309499"/>
          </a:xfrm>
        </p:spPr>
        <p:txBody>
          <a:bodyPr/>
          <a:lstStyle>
            <a:lvl1pPr marL="0" indent="0" algn="ctr">
              <a:buNone/>
              <a:defRPr sz="5612"/>
            </a:lvl1pPr>
            <a:lvl2pPr marL="1069162" indent="0" algn="ctr">
              <a:buNone/>
              <a:defRPr sz="4677"/>
            </a:lvl2pPr>
            <a:lvl3pPr marL="2138324" indent="0" algn="ctr">
              <a:buNone/>
              <a:defRPr sz="4209"/>
            </a:lvl3pPr>
            <a:lvl4pPr marL="3207487" indent="0" algn="ctr">
              <a:buNone/>
              <a:defRPr sz="3742"/>
            </a:lvl4pPr>
            <a:lvl5pPr marL="4276649" indent="0" algn="ctr">
              <a:buNone/>
              <a:defRPr sz="3742"/>
            </a:lvl5pPr>
            <a:lvl6pPr marL="5345811" indent="0" algn="ctr">
              <a:buNone/>
              <a:defRPr sz="3742"/>
            </a:lvl6pPr>
            <a:lvl7pPr marL="6414973" indent="0" algn="ctr">
              <a:buNone/>
              <a:defRPr sz="3742"/>
            </a:lvl7pPr>
            <a:lvl8pPr marL="7484135" indent="0" algn="ctr">
              <a:buNone/>
              <a:defRPr sz="3742"/>
            </a:lvl8pPr>
            <a:lvl9pPr marL="8553298" indent="0" algn="ctr">
              <a:buNone/>
              <a:defRPr sz="3742"/>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EC5A5F74-8941-4E97-97E3-D5ACBB5D3C04}" type="datetimeFigureOut">
              <a:rPr lang="tr-TR" smtClean="0"/>
              <a:t>12.01.2017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5BD4DF3-7267-4D7B-9D35-7E57D22F5706}" type="slidenum">
              <a:rPr lang="tr-TR" smtClean="0"/>
              <a:t>‹#›</a:t>
            </a:fld>
            <a:endParaRPr lang="tr-TR"/>
          </a:p>
        </p:txBody>
      </p:sp>
    </p:spTree>
    <p:extLst>
      <p:ext uri="{BB962C8B-B14F-4D97-AF65-F5344CB8AC3E}">
        <p14:creationId xmlns:p14="http://schemas.microsoft.com/office/powerpoint/2010/main" val="2742488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C5A5F74-8941-4E97-97E3-D5ACBB5D3C04}" type="datetimeFigureOut">
              <a:rPr lang="tr-TR" smtClean="0"/>
              <a:t>12.01.2017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5BD4DF3-7267-4D7B-9D35-7E57D22F5706}" type="slidenum">
              <a:rPr lang="tr-TR" smtClean="0"/>
              <a:t>‹#›</a:t>
            </a:fld>
            <a:endParaRPr lang="tr-TR"/>
          </a:p>
        </p:txBody>
      </p:sp>
    </p:spTree>
    <p:extLst>
      <p:ext uri="{BB962C8B-B14F-4D97-AF65-F5344CB8AC3E}">
        <p14:creationId xmlns:p14="http://schemas.microsoft.com/office/powerpoint/2010/main" val="2364589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02658" y="1611875"/>
            <a:ext cx="4610844" cy="25656844"/>
          </a:xfrm>
        </p:spPr>
        <p:txBody>
          <a:bodyPr vert="eaVert"/>
          <a:lstStyle/>
          <a:p>
            <a:r>
              <a:rPr lang="tr-TR"/>
              <a:t>Asıl başlık stili için tıklayın</a:t>
            </a:r>
            <a:endParaRPr lang="en-US" dirty="0"/>
          </a:p>
        </p:txBody>
      </p:sp>
      <p:sp>
        <p:nvSpPr>
          <p:cNvPr id="3" name="Vertical Text Placeholder 2"/>
          <p:cNvSpPr>
            <a:spLocks noGrp="1"/>
          </p:cNvSpPr>
          <p:nvPr>
            <p:ph type="body" orient="vert" idx="1"/>
          </p:nvPr>
        </p:nvSpPr>
        <p:spPr>
          <a:xfrm>
            <a:off x="1470125" y="1611875"/>
            <a:ext cx="13565237" cy="25656844"/>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C5A5F74-8941-4E97-97E3-D5ACBB5D3C04}" type="datetimeFigureOut">
              <a:rPr lang="tr-TR" smtClean="0"/>
              <a:t>12.01.2017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5BD4DF3-7267-4D7B-9D35-7E57D22F5706}" type="slidenum">
              <a:rPr lang="tr-TR" smtClean="0"/>
              <a:t>‹#›</a:t>
            </a:fld>
            <a:endParaRPr lang="tr-TR"/>
          </a:p>
        </p:txBody>
      </p:sp>
    </p:spTree>
    <p:extLst>
      <p:ext uri="{BB962C8B-B14F-4D97-AF65-F5344CB8AC3E}">
        <p14:creationId xmlns:p14="http://schemas.microsoft.com/office/powerpoint/2010/main" val="199584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C5A5F74-8941-4E97-97E3-D5ACBB5D3C04}" type="datetimeFigureOut">
              <a:rPr lang="tr-TR" smtClean="0"/>
              <a:t>12.01.2017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5BD4DF3-7267-4D7B-9D35-7E57D22F5706}" type="slidenum">
              <a:rPr lang="tr-TR" smtClean="0"/>
              <a:t>‹#›</a:t>
            </a:fld>
            <a:endParaRPr lang="tr-TR"/>
          </a:p>
        </p:txBody>
      </p:sp>
    </p:spTree>
    <p:extLst>
      <p:ext uri="{BB962C8B-B14F-4D97-AF65-F5344CB8AC3E}">
        <p14:creationId xmlns:p14="http://schemas.microsoft.com/office/powerpoint/2010/main" val="1105953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8988" y="7547788"/>
            <a:ext cx="18443377" cy="12593645"/>
          </a:xfrm>
        </p:spPr>
        <p:txBody>
          <a:bodyPr anchor="b"/>
          <a:lstStyle>
            <a:lvl1pPr>
              <a:defRPr sz="14031"/>
            </a:lvl1pPr>
          </a:lstStyle>
          <a:p>
            <a:r>
              <a:rPr lang="tr-TR"/>
              <a:t>Asıl başlık stili için tıklayın</a:t>
            </a:r>
            <a:endParaRPr lang="en-US" dirty="0"/>
          </a:p>
        </p:txBody>
      </p:sp>
      <p:sp>
        <p:nvSpPr>
          <p:cNvPr id="3" name="Text Placeholder 2"/>
          <p:cNvSpPr>
            <a:spLocks noGrp="1"/>
          </p:cNvSpPr>
          <p:nvPr>
            <p:ph type="body" idx="1"/>
          </p:nvPr>
        </p:nvSpPr>
        <p:spPr>
          <a:xfrm>
            <a:off x="1458988" y="20260574"/>
            <a:ext cx="18443377" cy="6622701"/>
          </a:xfrm>
        </p:spPr>
        <p:txBody>
          <a:bodyPr/>
          <a:lstStyle>
            <a:lvl1pPr marL="0" indent="0">
              <a:buNone/>
              <a:defRPr sz="5612">
                <a:solidFill>
                  <a:schemeClr val="tx1"/>
                </a:solidFill>
              </a:defRPr>
            </a:lvl1pPr>
            <a:lvl2pPr marL="1069162" indent="0">
              <a:buNone/>
              <a:defRPr sz="4677">
                <a:solidFill>
                  <a:schemeClr val="tx1">
                    <a:tint val="75000"/>
                  </a:schemeClr>
                </a:solidFill>
              </a:defRPr>
            </a:lvl2pPr>
            <a:lvl3pPr marL="2138324" indent="0">
              <a:buNone/>
              <a:defRPr sz="4209">
                <a:solidFill>
                  <a:schemeClr val="tx1">
                    <a:tint val="75000"/>
                  </a:schemeClr>
                </a:solidFill>
              </a:defRPr>
            </a:lvl3pPr>
            <a:lvl4pPr marL="3207487" indent="0">
              <a:buNone/>
              <a:defRPr sz="3742">
                <a:solidFill>
                  <a:schemeClr val="tx1">
                    <a:tint val="75000"/>
                  </a:schemeClr>
                </a:solidFill>
              </a:defRPr>
            </a:lvl4pPr>
            <a:lvl5pPr marL="4276649" indent="0">
              <a:buNone/>
              <a:defRPr sz="3742">
                <a:solidFill>
                  <a:schemeClr val="tx1">
                    <a:tint val="75000"/>
                  </a:schemeClr>
                </a:solidFill>
              </a:defRPr>
            </a:lvl5pPr>
            <a:lvl6pPr marL="5345811" indent="0">
              <a:buNone/>
              <a:defRPr sz="3742">
                <a:solidFill>
                  <a:schemeClr val="tx1">
                    <a:tint val="75000"/>
                  </a:schemeClr>
                </a:solidFill>
              </a:defRPr>
            </a:lvl6pPr>
            <a:lvl7pPr marL="6414973" indent="0">
              <a:buNone/>
              <a:defRPr sz="3742">
                <a:solidFill>
                  <a:schemeClr val="tx1">
                    <a:tint val="75000"/>
                  </a:schemeClr>
                </a:solidFill>
              </a:defRPr>
            </a:lvl7pPr>
            <a:lvl8pPr marL="7484135" indent="0">
              <a:buNone/>
              <a:defRPr sz="3742">
                <a:solidFill>
                  <a:schemeClr val="tx1">
                    <a:tint val="75000"/>
                  </a:schemeClr>
                </a:solidFill>
              </a:defRPr>
            </a:lvl8pPr>
            <a:lvl9pPr marL="8553298" indent="0">
              <a:buNone/>
              <a:defRPr sz="3742">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C5A5F74-8941-4E97-97E3-D5ACBB5D3C04}" type="datetimeFigureOut">
              <a:rPr lang="tr-TR" smtClean="0"/>
              <a:t>12.01.2017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5BD4DF3-7267-4D7B-9D35-7E57D22F5706}" type="slidenum">
              <a:rPr lang="tr-TR" smtClean="0"/>
              <a:t>‹#›</a:t>
            </a:fld>
            <a:endParaRPr lang="tr-TR"/>
          </a:p>
        </p:txBody>
      </p:sp>
    </p:spTree>
    <p:extLst>
      <p:ext uri="{BB962C8B-B14F-4D97-AF65-F5344CB8AC3E}">
        <p14:creationId xmlns:p14="http://schemas.microsoft.com/office/powerpoint/2010/main" val="1022825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Content Placeholder 2"/>
          <p:cNvSpPr>
            <a:spLocks noGrp="1"/>
          </p:cNvSpPr>
          <p:nvPr>
            <p:ph sz="half" idx="1"/>
          </p:nvPr>
        </p:nvSpPr>
        <p:spPr>
          <a:xfrm>
            <a:off x="1470124" y="8059374"/>
            <a:ext cx="9088041" cy="1920934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10825460" y="8059374"/>
            <a:ext cx="9088041" cy="1920934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C5A5F74-8941-4E97-97E3-D5ACBB5D3C04}" type="datetimeFigureOut">
              <a:rPr lang="tr-TR" smtClean="0"/>
              <a:t>12.01.2017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5BD4DF3-7267-4D7B-9D35-7E57D22F5706}" type="slidenum">
              <a:rPr lang="tr-TR" smtClean="0"/>
              <a:t>‹#›</a:t>
            </a:fld>
            <a:endParaRPr lang="tr-TR"/>
          </a:p>
        </p:txBody>
      </p:sp>
    </p:spTree>
    <p:extLst>
      <p:ext uri="{BB962C8B-B14F-4D97-AF65-F5344CB8AC3E}">
        <p14:creationId xmlns:p14="http://schemas.microsoft.com/office/powerpoint/2010/main" val="1843075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72909" y="1611882"/>
            <a:ext cx="18443377" cy="5851808"/>
          </a:xfrm>
        </p:spPr>
        <p:txBody>
          <a:bodyPr/>
          <a:lstStyle/>
          <a:p>
            <a:r>
              <a:rPr lang="tr-TR"/>
              <a:t>Asıl başlık stili için tıklayın</a:t>
            </a:r>
            <a:endParaRPr lang="en-US" dirty="0"/>
          </a:p>
        </p:txBody>
      </p:sp>
      <p:sp>
        <p:nvSpPr>
          <p:cNvPr id="3" name="Text Placeholder 2"/>
          <p:cNvSpPr>
            <a:spLocks noGrp="1"/>
          </p:cNvSpPr>
          <p:nvPr>
            <p:ph type="body" idx="1"/>
          </p:nvPr>
        </p:nvSpPr>
        <p:spPr>
          <a:xfrm>
            <a:off x="1472912" y="7421634"/>
            <a:ext cx="9046274" cy="3637228"/>
          </a:xfrm>
        </p:spPr>
        <p:txBody>
          <a:bodyPr anchor="b"/>
          <a:lstStyle>
            <a:lvl1pPr marL="0" indent="0">
              <a:buNone/>
              <a:defRPr sz="5612" b="1"/>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tr-TR"/>
              <a:t>Asıl metin stillerini düzenle</a:t>
            </a:r>
          </a:p>
        </p:txBody>
      </p:sp>
      <p:sp>
        <p:nvSpPr>
          <p:cNvPr id="4" name="Content Placeholder 3"/>
          <p:cNvSpPr>
            <a:spLocks noGrp="1"/>
          </p:cNvSpPr>
          <p:nvPr>
            <p:ph sz="half" idx="2"/>
          </p:nvPr>
        </p:nvSpPr>
        <p:spPr>
          <a:xfrm>
            <a:off x="1472912" y="11058863"/>
            <a:ext cx="9046274" cy="16265921"/>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10825461" y="7421634"/>
            <a:ext cx="9090826" cy="3637228"/>
          </a:xfrm>
        </p:spPr>
        <p:txBody>
          <a:bodyPr anchor="b"/>
          <a:lstStyle>
            <a:lvl1pPr marL="0" indent="0">
              <a:buNone/>
              <a:defRPr sz="5612" b="1"/>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tr-TR"/>
              <a:t>Asıl metin stillerini düzenle</a:t>
            </a:r>
          </a:p>
        </p:txBody>
      </p:sp>
      <p:sp>
        <p:nvSpPr>
          <p:cNvPr id="6" name="Content Placeholder 5"/>
          <p:cNvSpPr>
            <a:spLocks noGrp="1"/>
          </p:cNvSpPr>
          <p:nvPr>
            <p:ph sz="quarter" idx="4"/>
          </p:nvPr>
        </p:nvSpPr>
        <p:spPr>
          <a:xfrm>
            <a:off x="10825461" y="11058863"/>
            <a:ext cx="9090826" cy="16265921"/>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EC5A5F74-8941-4E97-97E3-D5ACBB5D3C04}" type="datetimeFigureOut">
              <a:rPr lang="tr-TR" smtClean="0"/>
              <a:t>12.01.2017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5BD4DF3-7267-4D7B-9D35-7E57D22F5706}" type="slidenum">
              <a:rPr lang="tr-TR" smtClean="0"/>
              <a:t>‹#›</a:t>
            </a:fld>
            <a:endParaRPr lang="tr-TR"/>
          </a:p>
        </p:txBody>
      </p:sp>
    </p:spTree>
    <p:extLst>
      <p:ext uri="{BB962C8B-B14F-4D97-AF65-F5344CB8AC3E}">
        <p14:creationId xmlns:p14="http://schemas.microsoft.com/office/powerpoint/2010/main" val="223341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Date Placeholder 2"/>
          <p:cNvSpPr>
            <a:spLocks noGrp="1"/>
          </p:cNvSpPr>
          <p:nvPr>
            <p:ph type="dt" sz="half" idx="10"/>
          </p:nvPr>
        </p:nvSpPr>
        <p:spPr/>
        <p:txBody>
          <a:bodyPr/>
          <a:lstStyle/>
          <a:p>
            <a:fld id="{EC5A5F74-8941-4E97-97E3-D5ACBB5D3C04}" type="datetimeFigureOut">
              <a:rPr lang="tr-TR" smtClean="0"/>
              <a:t>12.01.2017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5BD4DF3-7267-4D7B-9D35-7E57D22F5706}" type="slidenum">
              <a:rPr lang="tr-TR" smtClean="0"/>
              <a:t>‹#›</a:t>
            </a:fld>
            <a:endParaRPr lang="tr-TR"/>
          </a:p>
        </p:txBody>
      </p:sp>
    </p:spTree>
    <p:extLst>
      <p:ext uri="{BB962C8B-B14F-4D97-AF65-F5344CB8AC3E}">
        <p14:creationId xmlns:p14="http://schemas.microsoft.com/office/powerpoint/2010/main" val="2816996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5A5F74-8941-4E97-97E3-D5ACBB5D3C04}" type="datetimeFigureOut">
              <a:rPr lang="tr-TR" smtClean="0"/>
              <a:t>12.01.2017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45BD4DF3-7267-4D7B-9D35-7E57D22F5706}" type="slidenum">
              <a:rPr lang="tr-TR" smtClean="0"/>
              <a:t>‹#›</a:t>
            </a:fld>
            <a:endParaRPr lang="tr-TR"/>
          </a:p>
        </p:txBody>
      </p:sp>
    </p:spTree>
    <p:extLst>
      <p:ext uri="{BB962C8B-B14F-4D97-AF65-F5344CB8AC3E}">
        <p14:creationId xmlns:p14="http://schemas.microsoft.com/office/powerpoint/2010/main" val="320855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72909" y="2018348"/>
            <a:ext cx="6896776" cy="7064216"/>
          </a:xfrm>
        </p:spPr>
        <p:txBody>
          <a:bodyPr anchor="b"/>
          <a:lstStyle>
            <a:lvl1pPr>
              <a:defRPr sz="7483"/>
            </a:lvl1pPr>
          </a:lstStyle>
          <a:p>
            <a:r>
              <a:rPr lang="tr-TR"/>
              <a:t>Asıl başlık stili için tıklayın</a:t>
            </a:r>
            <a:endParaRPr lang="en-US" dirty="0"/>
          </a:p>
        </p:txBody>
      </p:sp>
      <p:sp>
        <p:nvSpPr>
          <p:cNvPr id="3" name="Content Placeholder 2"/>
          <p:cNvSpPr>
            <a:spLocks noGrp="1"/>
          </p:cNvSpPr>
          <p:nvPr>
            <p:ph idx="1"/>
          </p:nvPr>
        </p:nvSpPr>
        <p:spPr>
          <a:xfrm>
            <a:off x="9090826" y="4359077"/>
            <a:ext cx="10825460" cy="21515024"/>
          </a:xfrm>
        </p:spPr>
        <p:txBody>
          <a:bodyPr/>
          <a:lstStyle>
            <a:lvl1pPr>
              <a:defRPr sz="7483"/>
            </a:lvl1pPr>
            <a:lvl2pPr>
              <a:defRPr sz="6548"/>
            </a:lvl2pPr>
            <a:lvl3pPr>
              <a:defRPr sz="5612"/>
            </a:lvl3pPr>
            <a:lvl4pPr>
              <a:defRPr sz="4677"/>
            </a:lvl4pPr>
            <a:lvl5pPr>
              <a:defRPr sz="4677"/>
            </a:lvl5pPr>
            <a:lvl6pPr>
              <a:defRPr sz="4677"/>
            </a:lvl6pPr>
            <a:lvl7pPr>
              <a:defRPr sz="4677"/>
            </a:lvl7pPr>
            <a:lvl8pPr>
              <a:defRPr sz="4677"/>
            </a:lvl8pPr>
            <a:lvl9pPr>
              <a:defRPr sz="4677"/>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72909" y="9082564"/>
            <a:ext cx="6896776" cy="16826573"/>
          </a:xfrm>
        </p:spPr>
        <p:txBody>
          <a:bodyPr/>
          <a:lstStyle>
            <a:lvl1pPr marL="0" indent="0">
              <a:buNone/>
              <a:defRPr sz="3742"/>
            </a:lvl1pPr>
            <a:lvl2pPr marL="1069162" indent="0">
              <a:buNone/>
              <a:defRPr sz="3274"/>
            </a:lvl2pPr>
            <a:lvl3pPr marL="2138324" indent="0">
              <a:buNone/>
              <a:defRPr sz="2806"/>
            </a:lvl3pPr>
            <a:lvl4pPr marL="3207487" indent="0">
              <a:buNone/>
              <a:defRPr sz="2339"/>
            </a:lvl4pPr>
            <a:lvl5pPr marL="4276649" indent="0">
              <a:buNone/>
              <a:defRPr sz="2339"/>
            </a:lvl5pPr>
            <a:lvl6pPr marL="5345811" indent="0">
              <a:buNone/>
              <a:defRPr sz="2339"/>
            </a:lvl6pPr>
            <a:lvl7pPr marL="6414973" indent="0">
              <a:buNone/>
              <a:defRPr sz="2339"/>
            </a:lvl7pPr>
            <a:lvl8pPr marL="7484135" indent="0">
              <a:buNone/>
              <a:defRPr sz="2339"/>
            </a:lvl8pPr>
            <a:lvl9pPr marL="8553298" indent="0">
              <a:buNone/>
              <a:defRPr sz="2339"/>
            </a:lvl9pPr>
          </a:lstStyle>
          <a:p>
            <a:pPr lvl="0"/>
            <a:r>
              <a:rPr lang="tr-TR"/>
              <a:t>Asıl metin stillerini düzenle</a:t>
            </a:r>
          </a:p>
        </p:txBody>
      </p:sp>
      <p:sp>
        <p:nvSpPr>
          <p:cNvPr id="5" name="Date Placeholder 4"/>
          <p:cNvSpPr>
            <a:spLocks noGrp="1"/>
          </p:cNvSpPr>
          <p:nvPr>
            <p:ph type="dt" sz="half" idx="10"/>
          </p:nvPr>
        </p:nvSpPr>
        <p:spPr/>
        <p:txBody>
          <a:bodyPr/>
          <a:lstStyle/>
          <a:p>
            <a:fld id="{EC5A5F74-8941-4E97-97E3-D5ACBB5D3C04}" type="datetimeFigureOut">
              <a:rPr lang="tr-TR" smtClean="0"/>
              <a:t>12.01.2017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5BD4DF3-7267-4D7B-9D35-7E57D22F5706}" type="slidenum">
              <a:rPr lang="tr-TR" smtClean="0"/>
              <a:t>‹#›</a:t>
            </a:fld>
            <a:endParaRPr lang="tr-TR"/>
          </a:p>
        </p:txBody>
      </p:sp>
    </p:spTree>
    <p:extLst>
      <p:ext uri="{BB962C8B-B14F-4D97-AF65-F5344CB8AC3E}">
        <p14:creationId xmlns:p14="http://schemas.microsoft.com/office/powerpoint/2010/main" val="2486185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472909" y="2018348"/>
            <a:ext cx="6896776" cy="7064216"/>
          </a:xfrm>
        </p:spPr>
        <p:txBody>
          <a:bodyPr anchor="b"/>
          <a:lstStyle>
            <a:lvl1pPr>
              <a:defRPr sz="7483"/>
            </a:lvl1pPr>
          </a:lstStyle>
          <a:p>
            <a:r>
              <a:rPr lang="tr-TR"/>
              <a:t>Asıl başlık stili için tıklayın</a:t>
            </a:r>
            <a:endParaRPr lang="en-US" dirty="0"/>
          </a:p>
        </p:txBody>
      </p:sp>
      <p:sp>
        <p:nvSpPr>
          <p:cNvPr id="3" name="Picture Placeholder 2"/>
          <p:cNvSpPr>
            <a:spLocks noGrp="1" noChangeAspect="1"/>
          </p:cNvSpPr>
          <p:nvPr>
            <p:ph type="pic" idx="1"/>
          </p:nvPr>
        </p:nvSpPr>
        <p:spPr>
          <a:xfrm>
            <a:off x="9090826" y="4359077"/>
            <a:ext cx="10825460" cy="21515024"/>
          </a:xfrm>
        </p:spPr>
        <p:txBody>
          <a:bodyPr anchor="t"/>
          <a:lstStyle>
            <a:lvl1pPr marL="0" indent="0">
              <a:buNone/>
              <a:defRPr sz="7483"/>
            </a:lvl1pPr>
            <a:lvl2pPr marL="1069162" indent="0">
              <a:buNone/>
              <a:defRPr sz="6548"/>
            </a:lvl2pPr>
            <a:lvl3pPr marL="2138324" indent="0">
              <a:buNone/>
              <a:defRPr sz="5612"/>
            </a:lvl3pPr>
            <a:lvl4pPr marL="3207487" indent="0">
              <a:buNone/>
              <a:defRPr sz="4677"/>
            </a:lvl4pPr>
            <a:lvl5pPr marL="4276649" indent="0">
              <a:buNone/>
              <a:defRPr sz="4677"/>
            </a:lvl5pPr>
            <a:lvl6pPr marL="5345811" indent="0">
              <a:buNone/>
              <a:defRPr sz="4677"/>
            </a:lvl6pPr>
            <a:lvl7pPr marL="6414973" indent="0">
              <a:buNone/>
              <a:defRPr sz="4677"/>
            </a:lvl7pPr>
            <a:lvl8pPr marL="7484135" indent="0">
              <a:buNone/>
              <a:defRPr sz="4677"/>
            </a:lvl8pPr>
            <a:lvl9pPr marL="8553298" indent="0">
              <a:buNone/>
              <a:defRPr sz="4677"/>
            </a:lvl9pPr>
          </a:lstStyle>
          <a:p>
            <a:r>
              <a:rPr lang="tr-TR"/>
              <a:t>Resim eklemek için simgeye tıklayın</a:t>
            </a:r>
            <a:endParaRPr lang="en-US" dirty="0"/>
          </a:p>
        </p:txBody>
      </p:sp>
      <p:sp>
        <p:nvSpPr>
          <p:cNvPr id="4" name="Text Placeholder 3"/>
          <p:cNvSpPr>
            <a:spLocks noGrp="1"/>
          </p:cNvSpPr>
          <p:nvPr>
            <p:ph type="body" sz="half" idx="2"/>
          </p:nvPr>
        </p:nvSpPr>
        <p:spPr>
          <a:xfrm>
            <a:off x="1472909" y="9082564"/>
            <a:ext cx="6896776" cy="16826573"/>
          </a:xfrm>
        </p:spPr>
        <p:txBody>
          <a:bodyPr/>
          <a:lstStyle>
            <a:lvl1pPr marL="0" indent="0">
              <a:buNone/>
              <a:defRPr sz="3742"/>
            </a:lvl1pPr>
            <a:lvl2pPr marL="1069162" indent="0">
              <a:buNone/>
              <a:defRPr sz="3274"/>
            </a:lvl2pPr>
            <a:lvl3pPr marL="2138324" indent="0">
              <a:buNone/>
              <a:defRPr sz="2806"/>
            </a:lvl3pPr>
            <a:lvl4pPr marL="3207487" indent="0">
              <a:buNone/>
              <a:defRPr sz="2339"/>
            </a:lvl4pPr>
            <a:lvl5pPr marL="4276649" indent="0">
              <a:buNone/>
              <a:defRPr sz="2339"/>
            </a:lvl5pPr>
            <a:lvl6pPr marL="5345811" indent="0">
              <a:buNone/>
              <a:defRPr sz="2339"/>
            </a:lvl6pPr>
            <a:lvl7pPr marL="6414973" indent="0">
              <a:buNone/>
              <a:defRPr sz="2339"/>
            </a:lvl7pPr>
            <a:lvl8pPr marL="7484135" indent="0">
              <a:buNone/>
              <a:defRPr sz="2339"/>
            </a:lvl8pPr>
            <a:lvl9pPr marL="8553298" indent="0">
              <a:buNone/>
              <a:defRPr sz="2339"/>
            </a:lvl9pPr>
          </a:lstStyle>
          <a:p>
            <a:pPr lvl="0"/>
            <a:r>
              <a:rPr lang="tr-TR"/>
              <a:t>Asıl metin stillerini düzenle</a:t>
            </a:r>
          </a:p>
        </p:txBody>
      </p:sp>
      <p:sp>
        <p:nvSpPr>
          <p:cNvPr id="5" name="Date Placeholder 4"/>
          <p:cNvSpPr>
            <a:spLocks noGrp="1"/>
          </p:cNvSpPr>
          <p:nvPr>
            <p:ph type="dt" sz="half" idx="10"/>
          </p:nvPr>
        </p:nvSpPr>
        <p:spPr/>
        <p:txBody>
          <a:bodyPr/>
          <a:lstStyle/>
          <a:p>
            <a:fld id="{EC5A5F74-8941-4E97-97E3-D5ACBB5D3C04}" type="datetimeFigureOut">
              <a:rPr lang="tr-TR" smtClean="0"/>
              <a:t>12.01.2017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5BD4DF3-7267-4D7B-9D35-7E57D22F5706}" type="slidenum">
              <a:rPr lang="tr-TR" smtClean="0"/>
              <a:t>‹#›</a:t>
            </a:fld>
            <a:endParaRPr lang="tr-TR"/>
          </a:p>
        </p:txBody>
      </p:sp>
    </p:spTree>
    <p:extLst>
      <p:ext uri="{BB962C8B-B14F-4D97-AF65-F5344CB8AC3E}">
        <p14:creationId xmlns:p14="http://schemas.microsoft.com/office/powerpoint/2010/main" val="2149320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70124" y="1611882"/>
            <a:ext cx="18443377" cy="5851808"/>
          </a:xfrm>
          <a:prstGeom prst="rect">
            <a:avLst/>
          </a:prstGeom>
        </p:spPr>
        <p:txBody>
          <a:bodyPr vert="horz" lIns="91440" tIns="45720" rIns="91440" bIns="45720" rtlCol="0" anchor="ctr">
            <a:normAutofit/>
          </a:bodyPr>
          <a:lstStyle/>
          <a:p>
            <a:r>
              <a:rPr lang="tr-TR"/>
              <a:t>Asıl başlık stili için tıklayın</a:t>
            </a:r>
            <a:endParaRPr lang="en-US" dirty="0"/>
          </a:p>
        </p:txBody>
      </p:sp>
      <p:sp>
        <p:nvSpPr>
          <p:cNvPr id="3" name="Text Placeholder 2"/>
          <p:cNvSpPr>
            <a:spLocks noGrp="1"/>
          </p:cNvSpPr>
          <p:nvPr>
            <p:ph type="body" idx="1"/>
          </p:nvPr>
        </p:nvSpPr>
        <p:spPr>
          <a:xfrm>
            <a:off x="1470124" y="8059374"/>
            <a:ext cx="18443377" cy="19209345"/>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470124" y="28060644"/>
            <a:ext cx="4811316" cy="1611875"/>
          </a:xfrm>
          <a:prstGeom prst="rect">
            <a:avLst/>
          </a:prstGeom>
        </p:spPr>
        <p:txBody>
          <a:bodyPr vert="horz" lIns="91440" tIns="45720" rIns="91440" bIns="45720" rtlCol="0" anchor="ctr"/>
          <a:lstStyle>
            <a:lvl1pPr algn="l">
              <a:defRPr sz="2806">
                <a:solidFill>
                  <a:schemeClr val="tx1">
                    <a:tint val="75000"/>
                  </a:schemeClr>
                </a:solidFill>
              </a:defRPr>
            </a:lvl1pPr>
          </a:lstStyle>
          <a:p>
            <a:fld id="{EC5A5F74-8941-4E97-97E3-D5ACBB5D3C04}" type="datetimeFigureOut">
              <a:rPr lang="tr-TR" smtClean="0"/>
              <a:t>12.01.2017</a:t>
            </a:fld>
            <a:endParaRPr lang="tr-TR"/>
          </a:p>
        </p:txBody>
      </p:sp>
      <p:sp>
        <p:nvSpPr>
          <p:cNvPr id="5" name="Footer Placeholder 4"/>
          <p:cNvSpPr>
            <a:spLocks noGrp="1"/>
          </p:cNvSpPr>
          <p:nvPr>
            <p:ph type="ftr" sz="quarter" idx="3"/>
          </p:nvPr>
        </p:nvSpPr>
        <p:spPr>
          <a:xfrm>
            <a:off x="7083326" y="28060644"/>
            <a:ext cx="7216973" cy="1611875"/>
          </a:xfrm>
          <a:prstGeom prst="rect">
            <a:avLst/>
          </a:prstGeom>
        </p:spPr>
        <p:txBody>
          <a:bodyPr vert="horz" lIns="91440" tIns="45720" rIns="91440" bIns="45720" rtlCol="0" anchor="ctr"/>
          <a:lstStyle>
            <a:lvl1pPr algn="ctr">
              <a:defRPr sz="2806">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15102185" y="28060644"/>
            <a:ext cx="4811316" cy="1611875"/>
          </a:xfrm>
          <a:prstGeom prst="rect">
            <a:avLst/>
          </a:prstGeom>
        </p:spPr>
        <p:txBody>
          <a:bodyPr vert="horz" lIns="91440" tIns="45720" rIns="91440" bIns="45720" rtlCol="0" anchor="ctr"/>
          <a:lstStyle>
            <a:lvl1pPr algn="r">
              <a:defRPr sz="2806">
                <a:solidFill>
                  <a:schemeClr val="tx1">
                    <a:tint val="75000"/>
                  </a:schemeClr>
                </a:solidFill>
              </a:defRPr>
            </a:lvl1pPr>
          </a:lstStyle>
          <a:p>
            <a:fld id="{45BD4DF3-7267-4D7B-9D35-7E57D22F5706}" type="slidenum">
              <a:rPr lang="tr-TR" smtClean="0"/>
              <a:t>‹#›</a:t>
            </a:fld>
            <a:endParaRPr lang="tr-TR"/>
          </a:p>
        </p:txBody>
      </p:sp>
    </p:spTree>
    <p:extLst>
      <p:ext uri="{BB962C8B-B14F-4D97-AF65-F5344CB8AC3E}">
        <p14:creationId xmlns:p14="http://schemas.microsoft.com/office/powerpoint/2010/main" val="101567069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2138324" rtl="0" eaLnBrk="1" latinLnBrk="0" hangingPunct="1">
        <a:lnSpc>
          <a:spcPct val="90000"/>
        </a:lnSpc>
        <a:spcBef>
          <a:spcPct val="0"/>
        </a:spcBef>
        <a:buNone/>
        <a:defRPr sz="10289" kern="1200">
          <a:solidFill>
            <a:schemeClr val="tx1"/>
          </a:solidFill>
          <a:latin typeface="+mj-lt"/>
          <a:ea typeface="+mj-ea"/>
          <a:cs typeface="+mj-cs"/>
        </a:defRPr>
      </a:lvl1pPr>
    </p:titleStyle>
    <p:bodyStyle>
      <a:lvl1pPr marL="534581" indent="-534581" algn="l" defTabSz="2138324" rtl="0" eaLnBrk="1" latinLnBrk="0" hangingPunct="1">
        <a:lnSpc>
          <a:spcPct val="90000"/>
        </a:lnSpc>
        <a:spcBef>
          <a:spcPts val="2339"/>
        </a:spcBef>
        <a:buFont typeface="Arial" panose="020B0604020202020204" pitchFamily="34" charset="0"/>
        <a:buChar char="•"/>
        <a:defRPr sz="6548" kern="1200">
          <a:solidFill>
            <a:schemeClr val="tx1"/>
          </a:solidFill>
          <a:latin typeface="+mn-lt"/>
          <a:ea typeface="+mn-ea"/>
          <a:cs typeface="+mn-cs"/>
        </a:defRPr>
      </a:lvl1pPr>
      <a:lvl2pPr marL="1603743" indent="-534581" algn="l" defTabSz="2138324" rtl="0" eaLnBrk="1" latinLnBrk="0" hangingPunct="1">
        <a:lnSpc>
          <a:spcPct val="90000"/>
        </a:lnSpc>
        <a:spcBef>
          <a:spcPts val="1169"/>
        </a:spcBef>
        <a:buFont typeface="Arial" panose="020B0604020202020204" pitchFamily="34" charset="0"/>
        <a:buChar char="•"/>
        <a:defRPr sz="5612" kern="1200">
          <a:solidFill>
            <a:schemeClr val="tx1"/>
          </a:solidFill>
          <a:latin typeface="+mn-lt"/>
          <a:ea typeface="+mn-ea"/>
          <a:cs typeface="+mn-cs"/>
        </a:defRPr>
      </a:lvl2pPr>
      <a:lvl3pPr marL="2672906" indent="-534581" algn="l" defTabSz="2138324" rtl="0" eaLnBrk="1" latinLnBrk="0" hangingPunct="1">
        <a:lnSpc>
          <a:spcPct val="90000"/>
        </a:lnSpc>
        <a:spcBef>
          <a:spcPts val="1169"/>
        </a:spcBef>
        <a:buFont typeface="Arial" panose="020B0604020202020204" pitchFamily="34" charset="0"/>
        <a:buChar char="•"/>
        <a:defRPr sz="4677" kern="1200">
          <a:solidFill>
            <a:schemeClr val="tx1"/>
          </a:solidFill>
          <a:latin typeface="+mn-lt"/>
          <a:ea typeface="+mn-ea"/>
          <a:cs typeface="+mn-cs"/>
        </a:defRPr>
      </a:lvl3pPr>
      <a:lvl4pPr marL="3742068"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4pPr>
      <a:lvl5pPr marL="4811230"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5pPr>
      <a:lvl6pPr marL="5880392"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6pPr>
      <a:lvl7pPr marL="6949554"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7pPr>
      <a:lvl8pPr marL="8018717"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8pPr>
      <a:lvl9pPr marL="9087879"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9pPr>
    </p:bodyStyle>
    <p:otherStyle>
      <a:defPPr>
        <a:defRPr lang="en-US"/>
      </a:defPPr>
      <a:lvl1pPr marL="0" algn="l" defTabSz="2138324" rtl="0" eaLnBrk="1" latinLnBrk="0" hangingPunct="1">
        <a:defRPr sz="4209" kern="1200">
          <a:solidFill>
            <a:schemeClr val="tx1"/>
          </a:solidFill>
          <a:latin typeface="+mn-lt"/>
          <a:ea typeface="+mn-ea"/>
          <a:cs typeface="+mn-cs"/>
        </a:defRPr>
      </a:lvl1pPr>
      <a:lvl2pPr marL="1069162" algn="l" defTabSz="2138324" rtl="0" eaLnBrk="1" latinLnBrk="0" hangingPunct="1">
        <a:defRPr sz="4209" kern="1200">
          <a:solidFill>
            <a:schemeClr val="tx1"/>
          </a:solidFill>
          <a:latin typeface="+mn-lt"/>
          <a:ea typeface="+mn-ea"/>
          <a:cs typeface="+mn-cs"/>
        </a:defRPr>
      </a:lvl2pPr>
      <a:lvl3pPr marL="2138324" algn="l" defTabSz="2138324" rtl="0" eaLnBrk="1" latinLnBrk="0" hangingPunct="1">
        <a:defRPr sz="4209" kern="1200">
          <a:solidFill>
            <a:schemeClr val="tx1"/>
          </a:solidFill>
          <a:latin typeface="+mn-lt"/>
          <a:ea typeface="+mn-ea"/>
          <a:cs typeface="+mn-cs"/>
        </a:defRPr>
      </a:lvl3pPr>
      <a:lvl4pPr marL="3207487" algn="l" defTabSz="2138324" rtl="0" eaLnBrk="1" latinLnBrk="0" hangingPunct="1">
        <a:defRPr sz="4209" kern="1200">
          <a:solidFill>
            <a:schemeClr val="tx1"/>
          </a:solidFill>
          <a:latin typeface="+mn-lt"/>
          <a:ea typeface="+mn-ea"/>
          <a:cs typeface="+mn-cs"/>
        </a:defRPr>
      </a:lvl4pPr>
      <a:lvl5pPr marL="4276649" algn="l" defTabSz="2138324" rtl="0" eaLnBrk="1" latinLnBrk="0" hangingPunct="1">
        <a:defRPr sz="4209" kern="1200">
          <a:solidFill>
            <a:schemeClr val="tx1"/>
          </a:solidFill>
          <a:latin typeface="+mn-lt"/>
          <a:ea typeface="+mn-ea"/>
          <a:cs typeface="+mn-cs"/>
        </a:defRPr>
      </a:lvl5pPr>
      <a:lvl6pPr marL="5345811" algn="l" defTabSz="2138324" rtl="0" eaLnBrk="1" latinLnBrk="0" hangingPunct="1">
        <a:defRPr sz="4209" kern="1200">
          <a:solidFill>
            <a:schemeClr val="tx1"/>
          </a:solidFill>
          <a:latin typeface="+mn-lt"/>
          <a:ea typeface="+mn-ea"/>
          <a:cs typeface="+mn-cs"/>
        </a:defRPr>
      </a:lvl6pPr>
      <a:lvl7pPr marL="6414973" algn="l" defTabSz="2138324" rtl="0" eaLnBrk="1" latinLnBrk="0" hangingPunct="1">
        <a:defRPr sz="4209" kern="1200">
          <a:solidFill>
            <a:schemeClr val="tx1"/>
          </a:solidFill>
          <a:latin typeface="+mn-lt"/>
          <a:ea typeface="+mn-ea"/>
          <a:cs typeface="+mn-cs"/>
        </a:defRPr>
      </a:lvl7pPr>
      <a:lvl8pPr marL="7484135" algn="l" defTabSz="2138324" rtl="0" eaLnBrk="1" latinLnBrk="0" hangingPunct="1">
        <a:defRPr sz="4209" kern="1200">
          <a:solidFill>
            <a:schemeClr val="tx1"/>
          </a:solidFill>
          <a:latin typeface="+mn-lt"/>
          <a:ea typeface="+mn-ea"/>
          <a:cs typeface="+mn-cs"/>
        </a:defRPr>
      </a:lvl8pPr>
      <a:lvl9pPr marL="8553298" algn="l" defTabSz="2138324" rtl="0" eaLnBrk="1" latinLnBrk="0" hangingPunct="1">
        <a:defRPr sz="420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F5FF"/>
        </a:solidFill>
        <a:effectLst/>
      </p:bgPr>
    </p:bg>
    <p:spTree>
      <p:nvGrpSpPr>
        <p:cNvPr id="1" name=""/>
        <p:cNvGrpSpPr/>
        <p:nvPr/>
      </p:nvGrpSpPr>
      <p:grpSpPr>
        <a:xfrm>
          <a:off x="0" y="0"/>
          <a:ext cx="0" cy="0"/>
          <a:chOff x="0" y="0"/>
          <a:chExt cx="0" cy="0"/>
        </a:xfrm>
      </p:grpSpPr>
      <p:pic>
        <p:nvPicPr>
          <p:cNvPr id="4" name="Resim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1274" y="619316"/>
            <a:ext cx="19705652" cy="3198969"/>
          </a:xfrm>
          <a:prstGeom prst="rect">
            <a:avLst/>
          </a:prstGeom>
          <a:effectLst/>
        </p:spPr>
      </p:pic>
      <p:pic>
        <p:nvPicPr>
          <p:cNvPr id="6" name="Resim 5" descr="C:\Users\grnd\Desktop\sozluklogo.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31273" y="8004809"/>
            <a:ext cx="4715051" cy="4498267"/>
          </a:xfrm>
          <a:prstGeom prst="rect">
            <a:avLst/>
          </a:prstGeom>
          <a:noFill/>
          <a:ln>
            <a:noFill/>
          </a:ln>
          <a:effectLst>
            <a:glow rad="228600">
              <a:srgbClr val="002060">
                <a:alpha val="40000"/>
              </a:srgbClr>
            </a:glow>
            <a:outerShdw blurRad="152400" dist="317500" dir="5400000" sx="90000" sy="-19000" rotWithShape="0">
              <a:srgbClr val="002060">
                <a:alpha val="15000"/>
              </a:srgbClr>
            </a:outerShdw>
          </a:effectLst>
        </p:spPr>
      </p:pic>
      <p:pic>
        <p:nvPicPr>
          <p:cNvPr id="7" name="Resim 6"/>
          <p:cNvPicPr>
            <a:picLocks noChangeAspect="1"/>
          </p:cNvPicPr>
          <p:nvPr/>
        </p:nvPicPr>
        <p:blipFill>
          <a:blip r:embed="rId5"/>
          <a:stretch>
            <a:fillRect/>
          </a:stretch>
        </p:blipFill>
        <p:spPr>
          <a:xfrm>
            <a:off x="858430" y="14879780"/>
            <a:ext cx="3979041" cy="7074759"/>
          </a:xfrm>
          <a:prstGeom prst="rect">
            <a:avLst/>
          </a:prstGeom>
          <a:effectLst>
            <a:glow rad="228600">
              <a:srgbClr val="002060">
                <a:alpha val="40000"/>
              </a:srgbClr>
            </a:glow>
          </a:effectLst>
        </p:spPr>
      </p:pic>
      <p:pic>
        <p:nvPicPr>
          <p:cNvPr id="9" name="Resim 8" descr="C:\Users\grnd\Desktop\K\received_10208403832318978.jpeg"/>
          <p:cNvPicPr>
            <a:picLocks noChangeAspect="1"/>
          </p:cNvPicPr>
          <p:nvPr/>
        </p:nvPicPr>
        <p:blipFill rotWithShape="1">
          <a:blip r:embed="rId6">
            <a:extLst>
              <a:ext uri="{28A0092B-C50C-407E-A947-70E740481C1C}">
                <a14:useLocalDpi xmlns:a14="http://schemas.microsoft.com/office/drawing/2010/main" val="0"/>
              </a:ext>
            </a:extLst>
          </a:blip>
          <a:srcRect l="6752" t="4475" r="8184" b="1746"/>
          <a:stretch/>
        </p:blipFill>
        <p:spPr bwMode="auto">
          <a:xfrm>
            <a:off x="858430" y="23184465"/>
            <a:ext cx="9406447" cy="6371303"/>
          </a:xfrm>
          <a:prstGeom prst="rect">
            <a:avLst/>
          </a:prstGeom>
          <a:noFill/>
          <a:ln>
            <a:noFill/>
          </a:ln>
          <a:effectLst>
            <a:glow rad="228600">
              <a:srgbClr val="002060">
                <a:alpha val="40000"/>
              </a:srgbClr>
            </a:glow>
          </a:effectLst>
          <a:extLst>
            <a:ext uri="{53640926-AAD7-44D8-BBD7-CCE9431645EC}">
              <a14:shadowObscured xmlns:a14="http://schemas.microsoft.com/office/drawing/2010/main"/>
            </a:ext>
          </a:extLst>
        </p:spPr>
      </p:pic>
      <p:sp>
        <p:nvSpPr>
          <p:cNvPr id="10" name="Dikdörtgen 9"/>
          <p:cNvSpPr/>
          <p:nvPr/>
        </p:nvSpPr>
        <p:spPr>
          <a:xfrm>
            <a:off x="10599446" y="14675941"/>
            <a:ext cx="184731" cy="923330"/>
          </a:xfrm>
          <a:prstGeom prst="rect">
            <a:avLst/>
          </a:prstGeom>
          <a:noFill/>
        </p:spPr>
        <p:txBody>
          <a:bodyPr wrap="none" lIns="91440" tIns="45720" rIns="91440" bIns="45720">
            <a:spAutoFit/>
          </a:bodyPr>
          <a:lstStyle/>
          <a:p>
            <a:pPr algn="ctr"/>
            <a:endParaRPr lang="tr-TR"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13" name="Metin kutusu 12"/>
          <p:cNvSpPr txBox="1"/>
          <p:nvPr/>
        </p:nvSpPr>
        <p:spPr>
          <a:xfrm>
            <a:off x="831274" y="4288734"/>
            <a:ext cx="5943600" cy="1200329"/>
          </a:xfrm>
          <a:prstGeom prst="rect">
            <a:avLst/>
          </a:prstGeom>
          <a:noFill/>
        </p:spPr>
        <p:txBody>
          <a:bodyPr wrap="square" rtlCol="0">
            <a:spAutoFit/>
          </a:bodyPr>
          <a:lstStyle/>
          <a:p>
            <a:r>
              <a:rPr lang="tr-TR" sz="3600" b="1" dirty="0">
                <a:latin typeface="Times New Roman" panose="02020603050405020304" pitchFamily="18" charset="0"/>
                <a:cs typeface="Times New Roman" panose="02020603050405020304" pitchFamily="18" charset="0"/>
              </a:rPr>
              <a:t>279930 Halil İbrahim Keçeci</a:t>
            </a:r>
          </a:p>
          <a:p>
            <a:r>
              <a:rPr lang="tr-TR" sz="3600" b="1" dirty="0">
                <a:latin typeface="Times New Roman" panose="02020603050405020304" pitchFamily="18" charset="0"/>
                <a:cs typeface="Times New Roman" panose="02020603050405020304" pitchFamily="18" charset="0"/>
              </a:rPr>
              <a:t>279948 Volkan DEMİR</a:t>
            </a:r>
          </a:p>
        </p:txBody>
      </p:sp>
      <p:sp>
        <p:nvSpPr>
          <p:cNvPr id="14" name="Metin kutusu 13"/>
          <p:cNvSpPr txBox="1"/>
          <p:nvPr/>
        </p:nvSpPr>
        <p:spPr>
          <a:xfrm>
            <a:off x="11654183" y="4565732"/>
            <a:ext cx="8882743" cy="646331"/>
          </a:xfrm>
          <a:prstGeom prst="rect">
            <a:avLst/>
          </a:prstGeom>
          <a:noFill/>
        </p:spPr>
        <p:txBody>
          <a:bodyPr wrap="square" rtlCol="0">
            <a:spAutoFit/>
          </a:bodyPr>
          <a:lstStyle/>
          <a:p>
            <a:pPr algn="r"/>
            <a:r>
              <a:rPr lang="tr-TR" sz="3600" b="1" dirty="0">
                <a:latin typeface="Times New Roman" panose="02020603050405020304" pitchFamily="18" charset="0"/>
                <a:cs typeface="Times New Roman" panose="02020603050405020304" pitchFamily="18" charset="0"/>
              </a:rPr>
              <a:t>Danışman : Yrd. Doç. Dr. Tuğrul ÇAVDAR</a:t>
            </a:r>
          </a:p>
        </p:txBody>
      </p:sp>
      <p:sp>
        <p:nvSpPr>
          <p:cNvPr id="15" name="Metin kutusu 14"/>
          <p:cNvSpPr txBox="1"/>
          <p:nvPr/>
        </p:nvSpPr>
        <p:spPr>
          <a:xfrm>
            <a:off x="831273" y="6039050"/>
            <a:ext cx="19705653" cy="1415772"/>
          </a:xfrm>
          <a:prstGeom prst="rect">
            <a:avLst/>
          </a:prstGeom>
          <a:noFill/>
        </p:spPr>
        <p:txBody>
          <a:bodyPr wrap="square" rtlCol="0">
            <a:spAutoFit/>
          </a:bodyPr>
          <a:lstStyle/>
          <a:p>
            <a:pPr algn="ctr"/>
            <a:r>
              <a:rPr lang="tr-TR" sz="5000" b="1" dirty="0">
                <a:latin typeface="Times New Roman" panose="02020603050405020304" pitchFamily="18" charset="0"/>
                <a:cs typeface="Times New Roman" panose="02020603050405020304" pitchFamily="18" charset="0"/>
              </a:rPr>
              <a:t>ANDROİD TABANLI GÖKTÜRKÇE↔TÜRKÇE SÖZLÜK</a:t>
            </a:r>
          </a:p>
          <a:p>
            <a:pPr algn="ctr"/>
            <a:endParaRPr lang="tr-TR" b="1" dirty="0"/>
          </a:p>
          <a:p>
            <a:pPr algn="ctr"/>
            <a:endParaRPr lang="tr-TR" dirty="0"/>
          </a:p>
        </p:txBody>
      </p:sp>
      <p:pic>
        <p:nvPicPr>
          <p:cNvPr id="16" name="Resim 15"/>
          <p:cNvPicPr>
            <a:picLocks noChangeAspect="1"/>
          </p:cNvPicPr>
          <p:nvPr/>
        </p:nvPicPr>
        <p:blipFill>
          <a:blip r:embed="rId7"/>
          <a:stretch>
            <a:fillRect/>
          </a:stretch>
        </p:blipFill>
        <p:spPr>
          <a:xfrm>
            <a:off x="16586043" y="14879780"/>
            <a:ext cx="3950880" cy="7074758"/>
          </a:xfrm>
          <a:prstGeom prst="rect">
            <a:avLst/>
          </a:prstGeom>
        </p:spPr>
      </p:pic>
      <p:graphicFrame>
        <p:nvGraphicFramePr>
          <p:cNvPr id="20" name="Tablo 19"/>
          <p:cNvGraphicFramePr>
            <a:graphicFrameLocks noGrp="1"/>
          </p:cNvGraphicFramePr>
          <p:nvPr>
            <p:extLst>
              <p:ext uri="{D42A27DB-BD31-4B8C-83A1-F6EECF244321}">
                <p14:modId xmlns:p14="http://schemas.microsoft.com/office/powerpoint/2010/main" val="2889016833"/>
              </p:ext>
            </p:extLst>
          </p:nvPr>
        </p:nvGraphicFramePr>
        <p:xfrm>
          <a:off x="10599446" y="8007560"/>
          <a:ext cx="9937477" cy="4390692"/>
        </p:xfrm>
        <a:graphic>
          <a:graphicData uri="http://schemas.openxmlformats.org/drawingml/2006/table">
            <a:tbl>
              <a:tblPr firstRow="1" bandRow="1">
                <a:tableStyleId>{74C1A8A3-306A-4EB7-A6B1-4F7E0EB9C5D6}</a:tableStyleId>
              </a:tblPr>
              <a:tblGrid>
                <a:gridCol w="9937477">
                  <a:extLst>
                    <a:ext uri="{9D8B030D-6E8A-4147-A177-3AD203B41FA5}">
                      <a16:colId xmlns:a16="http://schemas.microsoft.com/office/drawing/2014/main" val="3973685102"/>
                    </a:ext>
                  </a:extLst>
                </a:gridCol>
              </a:tblGrid>
              <a:tr h="736390">
                <a:tc>
                  <a:txBody>
                    <a:bodyPr/>
                    <a:lstStyle/>
                    <a:p>
                      <a:pPr algn="ctr"/>
                      <a:r>
                        <a:rPr lang="tr-TR" sz="3600" dirty="0">
                          <a:solidFill>
                            <a:srgbClr val="7030A0"/>
                          </a:solidFill>
                        </a:rPr>
                        <a:t>ÖZET</a:t>
                      </a:r>
                      <a:endParaRPr lang="tr-TR" sz="3600" b="0" dirty="0">
                        <a:solidFill>
                          <a:srgbClr val="7030A0"/>
                        </a:solidFill>
                        <a:latin typeface="Times New Roman" panose="02020603050405020304" pitchFamily="18" charset="0"/>
                        <a:cs typeface="Times New Roman" panose="02020603050405020304" pitchFamily="18" charset="0"/>
                      </a:endParaRPr>
                    </a:p>
                  </a:txBody>
                  <a:tcPr>
                    <a:gradFill>
                      <a:gsLst>
                        <a:gs pos="56000">
                          <a:srgbClr val="00F5FF"/>
                        </a:gs>
                        <a:gs pos="0">
                          <a:schemeClr val="accent1">
                            <a:lumMod val="5000"/>
                            <a:lumOff val="95000"/>
                          </a:schemeClr>
                        </a:gs>
                        <a:gs pos="56000">
                          <a:schemeClr val="accent1">
                            <a:lumMod val="45000"/>
                            <a:lumOff val="55000"/>
                          </a:schemeClr>
                        </a:gs>
                        <a:gs pos="100000">
                          <a:srgbClr val="00F5FF"/>
                        </a:gs>
                        <a:gs pos="0">
                          <a:srgbClr val="1DF1F1"/>
                        </a:gs>
                        <a:gs pos="57000">
                          <a:schemeClr val="accent1">
                            <a:lumMod val="30000"/>
                            <a:lumOff val="70000"/>
                          </a:schemeClr>
                        </a:gs>
                      </a:gsLst>
                      <a:lin ang="5400000" scaled="1"/>
                    </a:gradFill>
                  </a:tcPr>
                </a:tc>
                <a:extLst>
                  <a:ext uri="{0D108BD9-81ED-4DB2-BD59-A6C34878D82A}">
                    <a16:rowId xmlns:a16="http://schemas.microsoft.com/office/drawing/2014/main" val="28674539"/>
                  </a:ext>
                </a:extLst>
              </a:tr>
              <a:tr h="3654302">
                <a:tc>
                  <a:txBody>
                    <a:bodyPr/>
                    <a:lstStyle/>
                    <a:p>
                      <a:pPr marL="0" marR="0" lvl="0" indent="0" algn="just" defTabSz="2138324" rtl="0" eaLnBrk="1" fontAlgn="auto" latinLnBrk="0" hangingPunct="1">
                        <a:lnSpc>
                          <a:spcPct val="100000"/>
                        </a:lnSpc>
                        <a:spcBef>
                          <a:spcPts val="0"/>
                        </a:spcBef>
                        <a:spcAft>
                          <a:spcPts val="0"/>
                        </a:spcAft>
                        <a:buClrTx/>
                        <a:buSzTx/>
                        <a:buFontTx/>
                        <a:buNone/>
                        <a:tabLst/>
                        <a:defRPr/>
                      </a:pPr>
                      <a:r>
                        <a:rPr lang="tr-TR" sz="2500" kern="1200" dirty="0">
                          <a:effectLst/>
                        </a:rPr>
                        <a:t>          </a:t>
                      </a:r>
                      <a:r>
                        <a:rPr lang="tr-TR" sz="3200" b="0" kern="1200" dirty="0">
                          <a:effectLst/>
                          <a:latin typeface="Times New Roman" panose="02020603050405020304" pitchFamily="18" charset="0"/>
                          <a:cs typeface="Times New Roman" panose="02020603050405020304" pitchFamily="18" charset="0"/>
                        </a:rPr>
                        <a:t>Tasarımı yapılan </a:t>
                      </a:r>
                      <a:r>
                        <a:rPr lang="tr-TR" sz="3200" b="0" kern="1200" dirty="0" err="1">
                          <a:effectLst/>
                          <a:latin typeface="Times New Roman" panose="02020603050405020304" pitchFamily="18" charset="0"/>
                          <a:cs typeface="Times New Roman" panose="02020603050405020304" pitchFamily="18" charset="0"/>
                        </a:rPr>
                        <a:t>Android</a:t>
                      </a:r>
                      <a:r>
                        <a:rPr lang="tr-TR" sz="3200" b="0" kern="1200" dirty="0">
                          <a:effectLst/>
                          <a:latin typeface="Times New Roman" panose="02020603050405020304" pitchFamily="18" charset="0"/>
                          <a:cs typeface="Times New Roman" panose="02020603050405020304" pitchFamily="18" charset="0"/>
                        </a:rPr>
                        <a:t> Tabanlı Göktürkçe ↔ Türkçe Sözlük projesi hitap ettiği kitleye faydalı olacak ve kullanımı kolay bir uygulama yapma düşüncesi güdülerek yapılmıştır. Amacımıza uygun olarak yaptığımız bu proje tarihimizi, dilimizi ve kültürel değerlerimizi günümüz modern sistemleri ile sentezlenmesi adına oldukça önemli bir yer edinmektedir.</a:t>
                      </a:r>
                    </a:p>
                  </a:txBody>
                  <a:tcPr>
                    <a:gradFill>
                      <a:gsLst>
                        <a:gs pos="51000">
                          <a:srgbClr val="C7D5ED"/>
                        </a:gs>
                        <a:gs pos="0">
                          <a:schemeClr val="accent1">
                            <a:lumMod val="5000"/>
                            <a:lumOff val="95000"/>
                          </a:schemeClr>
                        </a:gs>
                        <a:gs pos="51000">
                          <a:schemeClr val="accent1">
                            <a:lumMod val="45000"/>
                            <a:lumOff val="55000"/>
                          </a:schemeClr>
                        </a:gs>
                        <a:gs pos="100000">
                          <a:srgbClr val="00F5FF"/>
                        </a:gs>
                        <a:gs pos="0">
                          <a:srgbClr val="1DF1F1"/>
                        </a:gs>
                        <a:gs pos="52000">
                          <a:schemeClr val="accent1">
                            <a:lumMod val="30000"/>
                            <a:lumOff val="70000"/>
                          </a:schemeClr>
                        </a:gs>
                      </a:gsLst>
                      <a:lin ang="5400000" scaled="1"/>
                    </a:gradFill>
                  </a:tcPr>
                </a:tc>
                <a:extLst>
                  <a:ext uri="{0D108BD9-81ED-4DB2-BD59-A6C34878D82A}">
                    <a16:rowId xmlns:a16="http://schemas.microsoft.com/office/drawing/2014/main" val="3548970889"/>
                  </a:ext>
                </a:extLst>
              </a:tr>
            </a:tbl>
          </a:graphicData>
        </a:graphic>
      </p:graphicFrame>
      <p:graphicFrame>
        <p:nvGraphicFramePr>
          <p:cNvPr id="21" name="Tablo 20"/>
          <p:cNvGraphicFramePr>
            <a:graphicFrameLocks noGrp="1"/>
          </p:cNvGraphicFramePr>
          <p:nvPr>
            <p:extLst>
              <p:ext uri="{D42A27DB-BD31-4B8C-83A1-F6EECF244321}">
                <p14:modId xmlns:p14="http://schemas.microsoft.com/office/powerpoint/2010/main" val="3874513130"/>
              </p:ext>
            </p:extLst>
          </p:nvPr>
        </p:nvGraphicFramePr>
        <p:xfrm>
          <a:off x="6774874" y="13323396"/>
          <a:ext cx="8068537" cy="8813592"/>
        </p:xfrm>
        <a:graphic>
          <a:graphicData uri="http://schemas.openxmlformats.org/drawingml/2006/table">
            <a:tbl>
              <a:tblPr firstRow="1" bandRow="1">
                <a:effectLst/>
                <a:tableStyleId>{125E5076-3810-47DD-B79F-674D7AD40C01}</a:tableStyleId>
              </a:tblPr>
              <a:tblGrid>
                <a:gridCol w="8068537">
                  <a:extLst>
                    <a:ext uri="{9D8B030D-6E8A-4147-A177-3AD203B41FA5}">
                      <a16:colId xmlns:a16="http://schemas.microsoft.com/office/drawing/2014/main" val="706442547"/>
                    </a:ext>
                  </a:extLst>
                </a:gridCol>
              </a:tblGrid>
              <a:tr h="643780">
                <a:tc>
                  <a:txBody>
                    <a:bodyPr/>
                    <a:lstStyle/>
                    <a:p>
                      <a:pPr algn="ctr"/>
                      <a:r>
                        <a:rPr lang="tr-TR" sz="3600" dirty="0">
                          <a:solidFill>
                            <a:srgbClr val="7030A0"/>
                          </a:solidFill>
                          <a:latin typeface="Times New Roman" panose="02020603050405020304" pitchFamily="18" charset="0"/>
                          <a:cs typeface="Times New Roman" panose="02020603050405020304" pitchFamily="18" charset="0"/>
                        </a:rPr>
                        <a:t>HAKKINDA</a:t>
                      </a:r>
                    </a:p>
                  </a:txBody>
                  <a:tcPr>
                    <a:gradFill>
                      <a:gsLst>
                        <a:gs pos="56000">
                          <a:srgbClr val="00F5FF"/>
                        </a:gs>
                        <a:gs pos="0">
                          <a:schemeClr val="accent1">
                            <a:lumMod val="5000"/>
                            <a:lumOff val="95000"/>
                          </a:schemeClr>
                        </a:gs>
                        <a:gs pos="56000">
                          <a:schemeClr val="accent1">
                            <a:lumMod val="45000"/>
                            <a:lumOff val="55000"/>
                          </a:schemeClr>
                        </a:gs>
                        <a:gs pos="100000">
                          <a:srgbClr val="00F5FF"/>
                        </a:gs>
                        <a:gs pos="0">
                          <a:srgbClr val="1DF1F1"/>
                        </a:gs>
                        <a:gs pos="57000">
                          <a:schemeClr val="accent1">
                            <a:lumMod val="30000"/>
                            <a:lumOff val="70000"/>
                          </a:schemeClr>
                        </a:gs>
                      </a:gsLst>
                      <a:lin ang="5400000" scaled="1"/>
                    </a:gradFill>
                  </a:tcPr>
                </a:tc>
                <a:extLst>
                  <a:ext uri="{0D108BD9-81ED-4DB2-BD59-A6C34878D82A}">
                    <a16:rowId xmlns:a16="http://schemas.microsoft.com/office/drawing/2014/main" val="385263203"/>
                  </a:ext>
                </a:extLst>
              </a:tr>
              <a:tr h="8169812">
                <a:tc>
                  <a:txBody>
                    <a:bodyPr/>
                    <a:lstStyle/>
                    <a:p>
                      <a:pPr marL="0" marR="0" lvl="0" indent="0" algn="just" defTabSz="2138324" rtl="0" eaLnBrk="1" fontAlgn="auto" latinLnBrk="0" hangingPunct="1">
                        <a:lnSpc>
                          <a:spcPct val="100000"/>
                        </a:lnSpc>
                        <a:spcBef>
                          <a:spcPts val="0"/>
                        </a:spcBef>
                        <a:spcAft>
                          <a:spcPts val="0"/>
                        </a:spcAft>
                        <a:buClrTx/>
                        <a:buSzTx/>
                        <a:buFontTx/>
                        <a:buNone/>
                        <a:tabLst/>
                        <a:defRPr/>
                      </a:pPr>
                      <a:r>
                        <a:rPr lang="tr-TR" sz="3000" b="0" kern="1200" dirty="0">
                          <a:solidFill>
                            <a:schemeClr val="tx1"/>
                          </a:solidFill>
                          <a:effectLst/>
                          <a:latin typeface="Times New Roman" panose="02020603050405020304" pitchFamily="18" charset="0"/>
                          <a:ea typeface="+mn-ea"/>
                          <a:cs typeface="Times New Roman" panose="02020603050405020304" pitchFamily="18" charset="0"/>
                        </a:rPr>
                        <a:t>        </a:t>
                      </a:r>
                      <a:r>
                        <a:rPr lang="tr-TR" sz="3110" b="0" kern="1200" dirty="0">
                          <a:solidFill>
                            <a:schemeClr val="tx1"/>
                          </a:solidFill>
                          <a:effectLst/>
                          <a:latin typeface="Times New Roman" panose="02020603050405020304" pitchFamily="18" charset="0"/>
                          <a:ea typeface="+mn-ea"/>
                          <a:cs typeface="Times New Roman" panose="02020603050405020304" pitchFamily="18" charset="0"/>
                        </a:rPr>
                        <a:t>Bu proje </a:t>
                      </a:r>
                      <a:r>
                        <a:rPr lang="tr-TR" sz="3110" b="0" kern="1200" dirty="0" err="1">
                          <a:solidFill>
                            <a:schemeClr val="tx1"/>
                          </a:solidFill>
                          <a:effectLst/>
                          <a:latin typeface="Times New Roman" panose="02020603050405020304" pitchFamily="18" charset="0"/>
                          <a:ea typeface="+mn-ea"/>
                          <a:cs typeface="Times New Roman" panose="02020603050405020304" pitchFamily="18" charset="0"/>
                        </a:rPr>
                        <a:t>Göktürkçe’yi</a:t>
                      </a:r>
                      <a:r>
                        <a:rPr lang="tr-TR" sz="3110" b="0" kern="1200" dirty="0">
                          <a:solidFill>
                            <a:schemeClr val="tx1"/>
                          </a:solidFill>
                          <a:effectLst/>
                          <a:latin typeface="Times New Roman" panose="02020603050405020304" pitchFamily="18" charset="0"/>
                          <a:ea typeface="+mn-ea"/>
                          <a:cs typeface="Times New Roman" panose="02020603050405020304" pitchFamily="18" charset="0"/>
                        </a:rPr>
                        <a:t> hobi olarak veya yakından takip eden ve ilgilenen insanlara katkı sağlamak , ihtiyaçlarını mobil olarak karşılamak adına yapılmış bir sosyal sorumluluk projesidir. Mobilleşmenin artmasından dolayı mobil uygulamalara eğilim artmaktadır. Bu nedenle </a:t>
                      </a:r>
                      <a:r>
                        <a:rPr lang="tr-TR" sz="3110" b="0" kern="1200" dirty="0" err="1">
                          <a:solidFill>
                            <a:schemeClr val="tx1"/>
                          </a:solidFill>
                          <a:effectLst/>
                          <a:latin typeface="Times New Roman" panose="02020603050405020304" pitchFamily="18" charset="0"/>
                          <a:ea typeface="+mn-ea"/>
                          <a:cs typeface="Times New Roman" panose="02020603050405020304" pitchFamily="18" charset="0"/>
                        </a:rPr>
                        <a:t>android</a:t>
                      </a:r>
                      <a:r>
                        <a:rPr lang="tr-TR" sz="3110" b="0" kern="1200" dirty="0">
                          <a:solidFill>
                            <a:schemeClr val="tx1"/>
                          </a:solidFill>
                          <a:effectLst/>
                          <a:latin typeface="Times New Roman" panose="02020603050405020304" pitchFamily="18" charset="0"/>
                          <a:ea typeface="+mn-ea"/>
                          <a:cs typeface="Times New Roman" panose="02020603050405020304" pitchFamily="18" charset="0"/>
                        </a:rPr>
                        <a:t> tabanında mobil bir sözlük uygulaması ihtiyacının gerekliliği fark edilmektedir. Kişilerin de akıllı telefon kullanım oranı oldukça yüksek olduğundan bu uygulama sayesinde ilgili kişilerin gerekli bilgilere ulaşması da daha rahat olacaktır.</a:t>
                      </a:r>
                    </a:p>
                    <a:p>
                      <a:pPr marL="0" marR="0" lvl="0" indent="0" algn="just" defTabSz="2138324" rtl="0" eaLnBrk="1" fontAlgn="auto" latinLnBrk="0" hangingPunct="1">
                        <a:lnSpc>
                          <a:spcPct val="100000"/>
                        </a:lnSpc>
                        <a:spcBef>
                          <a:spcPts val="0"/>
                        </a:spcBef>
                        <a:spcAft>
                          <a:spcPts val="0"/>
                        </a:spcAft>
                        <a:buClrTx/>
                        <a:buSzTx/>
                        <a:buFontTx/>
                        <a:buNone/>
                        <a:tabLst/>
                        <a:defRPr/>
                      </a:pPr>
                      <a:r>
                        <a:rPr lang="tr-TR" sz="3110" kern="1200" dirty="0">
                          <a:solidFill>
                            <a:schemeClr val="tx1"/>
                          </a:solidFill>
                          <a:effectLst/>
                          <a:latin typeface="Times New Roman" panose="02020603050405020304" pitchFamily="18" charset="0"/>
                          <a:ea typeface="+mn-ea"/>
                          <a:cs typeface="Times New Roman" panose="02020603050405020304" pitchFamily="18" charset="0"/>
                        </a:rPr>
                        <a:t>        </a:t>
                      </a:r>
                    </a:p>
                    <a:p>
                      <a:pPr marL="0" marR="0" lvl="0" indent="0" algn="just" defTabSz="2138324" rtl="0" eaLnBrk="1" fontAlgn="auto" latinLnBrk="0" hangingPunct="1">
                        <a:lnSpc>
                          <a:spcPct val="100000"/>
                        </a:lnSpc>
                        <a:spcBef>
                          <a:spcPts val="0"/>
                        </a:spcBef>
                        <a:spcAft>
                          <a:spcPts val="0"/>
                        </a:spcAft>
                        <a:buClrTx/>
                        <a:buSzTx/>
                        <a:buFontTx/>
                        <a:buNone/>
                        <a:tabLst/>
                        <a:defRPr/>
                      </a:pPr>
                      <a:r>
                        <a:rPr lang="tr-TR" sz="3110" kern="1200" dirty="0">
                          <a:solidFill>
                            <a:schemeClr val="tx1"/>
                          </a:solidFill>
                          <a:effectLst/>
                          <a:latin typeface="Times New Roman" panose="02020603050405020304" pitchFamily="18" charset="0"/>
                          <a:ea typeface="+mn-ea"/>
                          <a:cs typeface="Times New Roman" panose="02020603050405020304" pitchFamily="18" charset="0"/>
                        </a:rPr>
                        <a:t>        Ayrıca bu proje kullanıcı odaklı bir uygulama geliştirme çalışmasıdır. Esnek bir uygulama geliştirilmeye çalışılmış , kullanıcılara dönük kelimeler kısmında ekleme, silme, düzenleme olanakları sunulmaktadır.</a:t>
                      </a:r>
                    </a:p>
                  </a:txBody>
                  <a:tcPr>
                    <a:gradFill>
                      <a:gsLst>
                        <a:gs pos="56000">
                          <a:srgbClr val="00F5FF"/>
                        </a:gs>
                        <a:gs pos="0">
                          <a:schemeClr val="accent1">
                            <a:lumMod val="5000"/>
                            <a:lumOff val="95000"/>
                          </a:schemeClr>
                        </a:gs>
                        <a:gs pos="51000">
                          <a:schemeClr val="accent1">
                            <a:lumMod val="45000"/>
                            <a:lumOff val="55000"/>
                          </a:schemeClr>
                        </a:gs>
                        <a:gs pos="100000">
                          <a:srgbClr val="00F5FF"/>
                        </a:gs>
                        <a:gs pos="0">
                          <a:srgbClr val="1DF1F1"/>
                        </a:gs>
                        <a:gs pos="57000">
                          <a:schemeClr val="accent1">
                            <a:lumMod val="30000"/>
                            <a:lumOff val="70000"/>
                          </a:schemeClr>
                        </a:gs>
                      </a:gsLst>
                      <a:lin ang="5400000" scaled="1"/>
                    </a:gradFill>
                  </a:tcPr>
                </a:tc>
                <a:extLst>
                  <a:ext uri="{0D108BD9-81ED-4DB2-BD59-A6C34878D82A}">
                    <a16:rowId xmlns:a16="http://schemas.microsoft.com/office/drawing/2014/main" val="1079373103"/>
                  </a:ext>
                </a:extLst>
              </a:tr>
            </a:tbl>
          </a:graphicData>
        </a:graphic>
      </p:graphicFrame>
      <p:graphicFrame>
        <p:nvGraphicFramePr>
          <p:cNvPr id="22" name="Tablo 21"/>
          <p:cNvGraphicFramePr>
            <a:graphicFrameLocks noGrp="1"/>
          </p:cNvGraphicFramePr>
          <p:nvPr>
            <p:extLst>
              <p:ext uri="{D42A27DB-BD31-4B8C-83A1-F6EECF244321}">
                <p14:modId xmlns:p14="http://schemas.microsoft.com/office/powerpoint/2010/main" val="2097093176"/>
              </p:ext>
            </p:extLst>
          </p:nvPr>
        </p:nvGraphicFramePr>
        <p:xfrm>
          <a:off x="10784177" y="23062132"/>
          <a:ext cx="9752746" cy="6493637"/>
        </p:xfrm>
        <a:graphic>
          <a:graphicData uri="http://schemas.openxmlformats.org/drawingml/2006/table">
            <a:tbl>
              <a:tblPr firstRow="1" bandRow="1">
                <a:tableStyleId>{5C22544A-7EE6-4342-B048-85BDC9FD1C3A}</a:tableStyleId>
              </a:tblPr>
              <a:tblGrid>
                <a:gridCol w="9752746">
                  <a:extLst>
                    <a:ext uri="{9D8B030D-6E8A-4147-A177-3AD203B41FA5}">
                      <a16:colId xmlns:a16="http://schemas.microsoft.com/office/drawing/2014/main" val="3948497219"/>
                    </a:ext>
                  </a:extLst>
                </a:gridCol>
              </a:tblGrid>
              <a:tr h="732917">
                <a:tc>
                  <a:txBody>
                    <a:bodyPr/>
                    <a:lstStyle/>
                    <a:p>
                      <a:pPr algn="ctr"/>
                      <a:r>
                        <a:rPr lang="tr-TR" dirty="0">
                          <a:solidFill>
                            <a:srgbClr val="7030A0"/>
                          </a:solidFill>
                        </a:rPr>
                        <a:t>SONUÇ</a:t>
                      </a:r>
                    </a:p>
                  </a:txBody>
                  <a:tcPr>
                    <a:gradFill>
                      <a:gsLst>
                        <a:gs pos="56000">
                          <a:srgbClr val="00F5FF"/>
                        </a:gs>
                        <a:gs pos="0">
                          <a:schemeClr val="accent1">
                            <a:lumMod val="5000"/>
                            <a:lumOff val="95000"/>
                          </a:schemeClr>
                        </a:gs>
                        <a:gs pos="51000">
                          <a:schemeClr val="accent1">
                            <a:lumMod val="45000"/>
                            <a:lumOff val="55000"/>
                          </a:schemeClr>
                        </a:gs>
                        <a:gs pos="100000">
                          <a:srgbClr val="00F5FF"/>
                        </a:gs>
                        <a:gs pos="0">
                          <a:srgbClr val="1DF1F1"/>
                        </a:gs>
                        <a:gs pos="57000">
                          <a:schemeClr val="accent1">
                            <a:lumMod val="30000"/>
                            <a:lumOff val="70000"/>
                          </a:schemeClr>
                        </a:gs>
                      </a:gsLst>
                      <a:lin ang="5400000" scaled="1"/>
                    </a:gradFill>
                  </a:tcPr>
                </a:tc>
                <a:extLst>
                  <a:ext uri="{0D108BD9-81ED-4DB2-BD59-A6C34878D82A}">
                    <a16:rowId xmlns:a16="http://schemas.microsoft.com/office/drawing/2014/main" val="1867646450"/>
                  </a:ext>
                </a:extLst>
              </a:tr>
              <a:tr h="5760719">
                <a:tc>
                  <a:txBody>
                    <a:bodyPr/>
                    <a:lstStyle/>
                    <a:p>
                      <a:pPr algn="just"/>
                      <a:r>
                        <a:rPr lang="tr-TR" sz="3100" dirty="0">
                          <a:latin typeface="Times New Roman" panose="02020603050405020304" pitchFamily="18" charset="0"/>
                          <a:cs typeface="Times New Roman" panose="02020603050405020304" pitchFamily="18" charset="0"/>
                        </a:rPr>
                        <a:t>        Amaçlandığı üzere </a:t>
                      </a:r>
                      <a:r>
                        <a:rPr lang="tr-TR" sz="3100" dirty="0" err="1">
                          <a:latin typeface="Times New Roman" panose="02020603050405020304" pitchFamily="18" charset="0"/>
                          <a:cs typeface="Times New Roman" panose="02020603050405020304" pitchFamily="18" charset="0"/>
                        </a:rPr>
                        <a:t>android</a:t>
                      </a:r>
                      <a:r>
                        <a:rPr lang="tr-TR" sz="3100" dirty="0">
                          <a:latin typeface="Times New Roman" panose="02020603050405020304" pitchFamily="18" charset="0"/>
                          <a:cs typeface="Times New Roman" panose="02020603050405020304" pitchFamily="18" charset="0"/>
                        </a:rPr>
                        <a:t> tabanlı Göktürkçe - Türkçe sözlük çift yönlü arama bulma ilkesi ile tamamlanmıştır.</a:t>
                      </a:r>
                    </a:p>
                    <a:p>
                      <a:pPr algn="just"/>
                      <a:endParaRPr lang="tr-TR" sz="3100" dirty="0">
                        <a:latin typeface="Times New Roman" panose="02020603050405020304" pitchFamily="18" charset="0"/>
                        <a:cs typeface="Times New Roman" panose="02020603050405020304" pitchFamily="18" charset="0"/>
                      </a:endParaRPr>
                    </a:p>
                    <a:p>
                      <a:pPr algn="just"/>
                      <a:r>
                        <a:rPr lang="tr-TR" sz="3100" dirty="0">
                          <a:latin typeface="Times New Roman" panose="02020603050405020304" pitchFamily="18" charset="0"/>
                          <a:cs typeface="Times New Roman" panose="02020603050405020304" pitchFamily="18" charset="0"/>
                        </a:rPr>
                        <a:t>        Sözlük, kullanıcı açısından geliştirilebilir bir sözlük sunmak açısından ekleme, düzenleme ve çıkarma özellikleri başarıyla eklenmiştir. Her yaş grubuna hitap eden tasarımlarıyla estetik </a:t>
                      </a:r>
                      <a:r>
                        <a:rPr lang="tr-TR" sz="3100" dirty="0" err="1">
                          <a:latin typeface="Times New Roman" panose="02020603050405020304" pitchFamily="18" charset="0"/>
                          <a:cs typeface="Times New Roman" panose="02020603050405020304" pitchFamily="18" charset="0"/>
                        </a:rPr>
                        <a:t>arayüz</a:t>
                      </a:r>
                      <a:r>
                        <a:rPr lang="tr-TR" sz="3100" dirty="0">
                          <a:latin typeface="Times New Roman" panose="02020603050405020304" pitchFamily="18" charset="0"/>
                          <a:cs typeface="Times New Roman" panose="02020603050405020304" pitchFamily="18" charset="0"/>
                        </a:rPr>
                        <a:t> ekranı sunulmuştur.</a:t>
                      </a:r>
                    </a:p>
                    <a:p>
                      <a:pPr algn="just"/>
                      <a:endParaRPr lang="tr-TR" sz="3100" dirty="0">
                        <a:latin typeface="Times New Roman" panose="02020603050405020304" pitchFamily="18" charset="0"/>
                        <a:cs typeface="Times New Roman" panose="02020603050405020304" pitchFamily="18" charset="0"/>
                      </a:endParaRPr>
                    </a:p>
                    <a:p>
                      <a:pPr algn="just"/>
                      <a:r>
                        <a:rPr lang="tr-TR" sz="3100" dirty="0">
                          <a:latin typeface="Times New Roman" panose="02020603050405020304" pitchFamily="18" charset="0"/>
                          <a:cs typeface="Times New Roman" panose="02020603050405020304" pitchFamily="18" charset="0"/>
                        </a:rPr>
                        <a:t>        Sözlük, geliştiriciler açısından ise sadece </a:t>
                      </a:r>
                      <a:r>
                        <a:rPr lang="tr-TR" sz="3100" dirty="0" err="1">
                          <a:latin typeface="Times New Roman" panose="02020603050405020304" pitchFamily="18" charset="0"/>
                          <a:cs typeface="Times New Roman" panose="02020603050405020304" pitchFamily="18" charset="0"/>
                        </a:rPr>
                        <a:t>veritabanı</a:t>
                      </a:r>
                      <a:r>
                        <a:rPr lang="tr-TR" sz="3100" dirty="0">
                          <a:latin typeface="Times New Roman" panose="02020603050405020304" pitchFamily="18" charset="0"/>
                          <a:cs typeface="Times New Roman" panose="02020603050405020304" pitchFamily="18" charset="0"/>
                        </a:rPr>
                        <a:t> değiştirilerek başka dillerde sözlük uygulaması olacak şekilde optimize edilmiştir. Bu bağlamda birçok yazılım mühendisliği tekniği göz önüne alınmıştır. </a:t>
                      </a:r>
                      <a:endParaRPr lang="tr-TR" sz="3100" dirty="0">
                        <a:latin typeface="Times New Roman" panose="02020603050405020304" pitchFamily="18" charset="0"/>
                        <a:cs typeface="Times New Roman" panose="02020603050405020304" pitchFamily="18" charset="0"/>
                      </a:endParaRPr>
                    </a:p>
                  </a:txBody>
                  <a:tcPr>
                    <a:gradFill>
                      <a:gsLst>
                        <a:gs pos="56000">
                          <a:srgbClr val="00F5FF"/>
                        </a:gs>
                        <a:gs pos="0">
                          <a:schemeClr val="accent1">
                            <a:lumMod val="5000"/>
                            <a:lumOff val="95000"/>
                          </a:schemeClr>
                        </a:gs>
                        <a:gs pos="51000">
                          <a:schemeClr val="accent1">
                            <a:lumMod val="45000"/>
                            <a:lumOff val="55000"/>
                          </a:schemeClr>
                        </a:gs>
                        <a:gs pos="100000">
                          <a:srgbClr val="00F5FF"/>
                        </a:gs>
                        <a:gs pos="0">
                          <a:srgbClr val="1DF1F1"/>
                        </a:gs>
                        <a:gs pos="57000">
                          <a:schemeClr val="accent1">
                            <a:lumMod val="30000"/>
                            <a:lumOff val="70000"/>
                          </a:schemeClr>
                        </a:gs>
                      </a:gsLst>
                      <a:lin ang="5400000" scaled="1"/>
                    </a:gradFill>
                  </a:tcPr>
                </a:tc>
                <a:extLst>
                  <a:ext uri="{0D108BD9-81ED-4DB2-BD59-A6C34878D82A}">
                    <a16:rowId xmlns:a16="http://schemas.microsoft.com/office/drawing/2014/main" val="726454254"/>
                  </a:ext>
                </a:extLst>
              </a:tr>
            </a:tbl>
          </a:graphicData>
        </a:graphic>
      </p:graphicFrame>
    </p:spTree>
    <p:extLst>
      <p:ext uri="{BB962C8B-B14F-4D97-AF65-F5344CB8AC3E}">
        <p14:creationId xmlns:p14="http://schemas.microsoft.com/office/powerpoint/2010/main" val="1705627203"/>
      </p:ext>
    </p:extLst>
  </p:cSld>
  <p:clrMapOvr>
    <a:masterClrMapping/>
  </p:clrMapOvr>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161</TotalTime>
  <Words>251</Words>
  <Application>Microsoft Office PowerPoint</Application>
  <PresentationFormat>Özel</PresentationFormat>
  <Paragraphs>17</Paragraphs>
  <Slides>1</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vt:i4>
      </vt:variant>
    </vt:vector>
  </HeadingPairs>
  <TitlesOfParts>
    <vt:vector size="6" baseType="lpstr">
      <vt:lpstr>Arial</vt:lpstr>
      <vt:lpstr>Calibri</vt:lpstr>
      <vt:lpstr>Calibri Light</vt:lpstr>
      <vt:lpstr>Times New Roman</vt:lpstr>
      <vt:lpstr>Office Teması</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halil ibrahim kececi</dc:creator>
  <cp:lastModifiedBy>halil ibrahim kececi</cp:lastModifiedBy>
  <cp:revision>17</cp:revision>
  <dcterms:created xsi:type="dcterms:W3CDTF">2017-01-12T01:10:43Z</dcterms:created>
  <dcterms:modified xsi:type="dcterms:W3CDTF">2017-01-12T03:51:55Z</dcterms:modified>
</cp:coreProperties>
</file>